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Raleway" panose="020B0503030101060003" pitchFamily="34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fcda2d1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fcda2d1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fcda2d1d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fcda2d1d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fcda2d1d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fcda2d1d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fcda2d1d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fcda2d1d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fcda2d1d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fcda2d1d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fcda2d1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fcda2d1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fcda2d1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fcda2d1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fcda2d1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fcda2d1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fcda2d1d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dfcda2d1d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fcfa0d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fcfa0d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fcfa0db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fcfa0db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fcfa0db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fcfa0db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fcfa0db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fcfa0db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fcfa0db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dfcfa0db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fcfa0db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fcfa0db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fcfa0db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fcfa0db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fcda2d1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fcda2d1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jbluHIgBmBo&amp;list=LLVyxs0iWtODww_8yV-Az68g&amp;index=6&amp;t=0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gression_analysis" TargetMode="External"/><Relationship Id="rId3" Type="http://schemas.openxmlformats.org/officeDocument/2006/relationships/hyperlink" Target="https://en.wikipedia.org/wiki/Statistical_model" TargetMode="External"/><Relationship Id="rId7" Type="http://schemas.openxmlformats.org/officeDocument/2006/relationships/hyperlink" Target="https://en.wikipedia.org/wiki/Logistic_regression#Extens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ependent_variable" TargetMode="External"/><Relationship Id="rId11" Type="http://schemas.openxmlformats.org/officeDocument/2006/relationships/hyperlink" Target="https://en.wikipedia.org/wiki/Indicator_variable" TargetMode="External"/><Relationship Id="rId5" Type="http://schemas.openxmlformats.org/officeDocument/2006/relationships/hyperlink" Target="https://en.wikipedia.org/wiki/Binary_variable" TargetMode="External"/><Relationship Id="rId10" Type="http://schemas.openxmlformats.org/officeDocument/2006/relationships/hyperlink" Target="https://en.wikipedia.org/wiki/Binary_regression" TargetMode="External"/><Relationship Id="rId4" Type="http://schemas.openxmlformats.org/officeDocument/2006/relationships/hyperlink" Target="https://en.wikipedia.org/wiki/Logistic_function" TargetMode="External"/><Relationship Id="rId9" Type="http://schemas.openxmlformats.org/officeDocument/2006/relationships/hyperlink" Target="https://en.wikipedia.org/wiki/Estimation_the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601950" y="408400"/>
            <a:ext cx="7429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highlight>
                  <a:schemeClr val="accent5"/>
                </a:highlight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4800">
              <a:solidFill>
                <a:srgbClr val="FFFFFF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highlight>
                  <a:schemeClr val="accent5"/>
                </a:highlight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4800">
              <a:solidFill>
                <a:srgbClr val="FFFFFF"/>
              </a:solidFill>
              <a:highlight>
                <a:schemeClr val="accent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83950" y="32472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DSIA-SYD-FT-201907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PRESENT GROUP: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BOB WONG, WEINA ZHU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DATE: FRIDAY, 26 JULY 2019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Example </a:t>
            </a:r>
            <a:r>
              <a:rPr lang="en-GB" sz="1400"/>
              <a:t>(Logistic Regression)</a:t>
            </a:r>
            <a:endParaRPr sz="14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554330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221875" y="2158550"/>
            <a:ext cx="2757000" cy="25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Here, in this case, two features will be conducted: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Number of ‘buy’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Spelling mistakes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Reference: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4"/>
              </a:rPr>
              <a:t>https://www.youtube.com/watch?v=jbluHIgBmBo&amp;list=LLVyxs0iWtODww_8yV-Az68g&amp;index=6&amp;t=0s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35000"/>
            <a:ext cx="660807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70625"/>
            <a:ext cx="660807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13900"/>
            <a:ext cx="660807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35000"/>
            <a:ext cx="660807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27900"/>
            <a:ext cx="232896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486" y="1927900"/>
            <a:ext cx="232896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4445350" y="2682725"/>
            <a:ext cx="4039500" cy="2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If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highlight>
                  <a:srgbClr val="4A86E8"/>
                </a:highlight>
                <a:latin typeface="Lato"/>
                <a:ea typeface="Lato"/>
                <a:cs typeface="Lato"/>
                <a:sym typeface="Lato"/>
              </a:rPr>
              <a:t>#buy + #spelling mistake &gt; 4</a:t>
            </a:r>
            <a:endParaRPr sz="2400" b="1">
              <a:solidFill>
                <a:srgbClr val="FFFFFF"/>
              </a:solidFill>
              <a:highlight>
                <a:srgbClr val="4A86E8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Spam!!!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9275"/>
            <a:ext cx="5719663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 Example (E-mail)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9250"/>
            <a:ext cx="5719663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FFFFFF"/>
                </a:solidFill>
                <a:highlight>
                  <a:srgbClr val="FF0000"/>
                </a:highlight>
              </a:rPr>
              <a:t>Thanks!</a:t>
            </a:r>
            <a:endParaRPr sz="4800" b="1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4800" b="1">
                <a:solidFill>
                  <a:srgbClr val="FFFFFF"/>
                </a:solidFill>
                <a:highlight>
                  <a:srgbClr val="FF0000"/>
                </a:highlight>
              </a:rPr>
              <a:t>Enjoy Friday!</a:t>
            </a:r>
            <a:endParaRPr sz="4800"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112700" y="138100"/>
            <a:ext cx="6918600" cy="3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 sz="3200" b="1">
              <a:solidFill>
                <a:srgbClr val="FFFFFF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The fundamental concept is that finding a best fit point for the output (dependent variable, y) from either one or multiple input data (independent variables, x)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342900" y="605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SIMPLE &amp; MULTIPLE LINEAR REGRESSION</a:t>
            </a:r>
            <a:endParaRPr b="1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422900" y="1795150"/>
            <a:ext cx="6691800" cy="26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Choose Only One or Multiple Features (Independent Variable(s), X ) to design a model which can minimize the squared error get predicted results (E(y)) close to the mean of the outputs (y) for the given inputs (x).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297500" y="545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LOGISTIC REGRESSION</a:t>
            </a:r>
            <a:endParaRPr b="1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97500" y="17038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Have estimator classes with the Cross-Validation common used in splitting training data to simulate the out-of-sample-prediction, based on the model accuracy score like the Mean Squared Errors (“MSE”) and avoid overfitting the sample training data.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297500" y="1764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Is the Multivariate Variable Analysis (“MVA”) which is based on the Multivariate Statistics and analyze for a multiple outcome variable at one time, and take into account of all variables on the responses of interest, typically used in Capability design, Inverse-design (turning a variable into an independent variable), Analysis of Alternatives, Identifying critical design-drivers.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297500" y="575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MULTIVARIATE LINEAR REGRESSION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LINEAR REGRESSION - ALGORITHM 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2109750" y="2108000"/>
            <a:ext cx="4928100" cy="26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y=mx + b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 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8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8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+e  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8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y-intercept population parameter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8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slope population parameter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= error term, unexplained variation in 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LINEAR REGRESSION (CONT’D)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6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E(y) =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E(Y) is the mean or </a:t>
            </a:r>
            <a:r>
              <a:rPr lang="en-GB" sz="1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value of y,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given value of x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the mean of the distribution, the value of E(y) isn't really the point rather the MEAN of the best fit point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Slope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0 the slope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would be flat in the middle (of the best fit mean line),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Slope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positive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increasing rising up line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Slope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negative ℬ</a:t>
            </a:r>
            <a:r>
              <a:rPr lang="en-GB" sz="12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decreasing line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729450" y="2091125"/>
            <a:ext cx="3842400" cy="22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logistic model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(or </a:t>
            </a:r>
            <a:r>
              <a:rPr lang="en-GB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logit model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used to model the probability of a certain class or event existing such as pass/fail, win/lose, alive/dead or healthy/sick. This can be extended to model several classes of events such as determining whether an image contains a cat, dog, lion, etc... Each object being detected in the image would be assigned a probability between 0 and 1 and the sum adding to one.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Logistic regression is a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statistical model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in its basic form uses a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logistic function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model a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binary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dependent variable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although many more complex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extensions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exist. In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regression analysis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logistic regression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(or </a:t>
            </a:r>
            <a:r>
              <a:rPr lang="en-GB" sz="105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logit regression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estimating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parameters of a logistic model (a form of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binary regression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Mathematically, a binary logistic model has a dependent variable with two possible values, such as pass/fail which is represented by an </a:t>
            </a:r>
            <a:r>
              <a:rPr lang="en-GB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indicator variable</a:t>
            </a:r>
            <a:r>
              <a:rPr lang="en-GB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where the two values are labeled "0" and "1".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Macintosh PowerPoint</Application>
  <PresentationFormat>On-screen Show (16:9)</PresentationFormat>
  <Paragraphs>76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Raleway</vt:lpstr>
      <vt:lpstr>Lato</vt:lpstr>
      <vt:lpstr>Streamline</vt:lpstr>
      <vt:lpstr>LINEAR REGRESSION LOGISTIC REGRESSION</vt:lpstr>
      <vt:lpstr>Linear regression    The fundamental concept is that finding a best fit point for the output (dependent variable, y) from either one or multiple input data (independent variables, x)</vt:lpstr>
      <vt:lpstr>SIMPLE &amp; MULTIPLE LINEAR REGRESSION</vt:lpstr>
      <vt:lpstr>LOGISTIC REGRESSION</vt:lpstr>
      <vt:lpstr>MULTIVARIATE LINEAR REGRESSION</vt:lpstr>
      <vt:lpstr>SIMPLE LINEAR REGRESSION - ALGORITHM </vt:lpstr>
      <vt:lpstr>SIMPLE LINEAR REGRESSION (CONT’D)</vt:lpstr>
      <vt:lpstr>Logistic Regression</vt:lpstr>
      <vt:lpstr>Logistic Regression </vt:lpstr>
      <vt:lpstr>Simple Example (Logistic Regression)</vt:lpstr>
      <vt:lpstr>Logistic Regression Example (E-mail) </vt:lpstr>
      <vt:lpstr>Logistic Regression Example (E-mail)  </vt:lpstr>
      <vt:lpstr>Logistic Regression Example (E-mail)   </vt:lpstr>
      <vt:lpstr>Logistic Regression Example (E-mail)    </vt:lpstr>
      <vt:lpstr>Logistic Regression Example (E-mail)     </vt:lpstr>
      <vt:lpstr>Logistic Regression Example (E-mail)      </vt:lpstr>
      <vt:lpstr>Logistic Regression Example (E-mail)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LOGISTIC REGRESSION</dc:title>
  <cp:lastModifiedBy>Weina Zhu</cp:lastModifiedBy>
  <cp:revision>1</cp:revision>
  <dcterms:modified xsi:type="dcterms:W3CDTF">2019-07-26T12:37:42Z</dcterms:modified>
</cp:coreProperties>
</file>